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comments/comment3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5" r:id="rId8"/>
    <p:sldId id="266" r:id="rId9"/>
    <p:sldId id="261" r:id="rId10"/>
    <p:sldId id="263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ylor Perry" initials="TP" lastIdx="7" clrIdx="0">
    <p:extLst>
      <p:ext uri="{19B8F6BF-5375-455C-9EA6-DF929625EA0E}">
        <p15:presenceInfo xmlns:p15="http://schemas.microsoft.com/office/powerpoint/2012/main" userId="31fe79a52e0dee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627346-2BC3-48D3-94DA-7731922B5DF1}" v="34" dt="2020-11-12T20:50:57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2T12:17:46.202" idx="2">
    <p:pos x="4302" y="1691"/>
    <p:text>Radar uses radio waves and the waves bouncing off an object gives its locations. Back in the day the tag was a 1 or 0 value that told the reader the information it needed.</p:text>
    <p:extLst>
      <p:ext uri="{C676402C-5697-4E1C-873F-D02D1690AC5C}">
        <p15:threadingInfo xmlns:p15="http://schemas.microsoft.com/office/powerpoint/2012/main" timeZoneBias="300"/>
      </p:ext>
    </p:extLst>
  </p:cm>
  <p:cm authorId="1" dt="2020-11-12T12:19:15.171" idx="3">
    <p:pos x="3808" y="1865"/>
    <p:text>Shipping companies can store multiple values on one RFID tag. Great for macromanaging</p:text>
    <p:extLst>
      <p:ext uri="{C676402C-5697-4E1C-873F-D02D1690AC5C}">
        <p15:threadingInfo xmlns:p15="http://schemas.microsoft.com/office/powerpoint/2012/main" timeZoneBias="300"/>
      </p:ext>
    </p:extLst>
  </p:cm>
  <p:cm authorId="1" dt="2020-11-12T12:19:47.179" idx="4">
    <p:pos x="4750" y="2368"/>
    <p:text>The one we used at target can do alot of things and read in all RFID values in its 10 ft area and its value was $2k.</p:text>
    <p:extLst>
      <p:ext uri="{C676402C-5697-4E1C-873F-D02D1690AC5C}">
        <p15:threadingInfo xmlns:p15="http://schemas.microsoft.com/office/powerpoint/2012/main" timeZoneBias="300"/>
      </p:ext>
    </p:extLst>
  </p:cm>
  <p:cm authorId="1" dt="2020-11-12T12:20:39.868" idx="5">
    <p:pos x="6231" y="2601"/>
    <p:text>Readers and tags are good as they are just how they are used can be more common and easier to set up.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2T12:41:10.147" idx="6">
    <p:pos x="3206" y="1857"/>
    <p:text>There are some libraries that you need to download that are not in the default library. LiquidCrystal is default, but uRTClib is not.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2T13:57:18.885" idx="7">
    <p:pos x="3515" y="2096"/>
    <p:text>High disables the device and Low enables.</p:text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0:24.57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14875 12157 17279 0,'0'0'768'2,"0"0"144"-2,4-7-720 0,-4 7-192 6,0 0 0-6,0 0 0 8,0 0 128-8,0 0-128 7,0 0 192-7,13 3-64 8,-13-3 512-8,13 7 80 7,-4 2 32-7,-9-9 0 9,10 11-224-9,-1-1-32 7,-9-10-16-7,9 18 0 7,-4-5-256-7,1 1-48 7,-2-3-16-7,-1 3 0 10,-3 1-160-10,0-15 128 6,0 16-128-6,-3-5 128 9,3-11 112-9,-4 10 16 6,4-10 0-6,0 0 0 8,0 0 32-8,0 0 16 7,0 0 0-7,0 0 0 8,0 0-464-8,0 0-96 6,3-16 0-6,3-1-6976 17,3-2-1376-17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1:47.62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24161 13918 12895 0,'0'0'576'0,"0"0"112"0,0 0-560 0,0 0-128 6,0 0 0-6,0 0 0 7,-6-9 2080-7,6 9 384 8,-3-7 80-8,3 7 16 8,-5-10-1952-8,5 10-384 7,0 0-80-7,0 0-16 7,0 0 304-7,0 0 48 9,-8-7 16-9,8 7 0 7,0 0 112-7,0 0 32 7,0 0 0-7,0 0 0 8,0 0-80-8,-10 4-16 7,10-4 0-7,0 0 0 8,-12 6-272-8,4-2-48 7,8-4-16-7,-10 10 0 8,2-2-208-8,1 0 176 7,-3 7-176-7,-2-1 160 8,1 2-160-8,-2 2 128 7,0 5-128-7,-2 3 128 9,0-1 32-9,-2 4 0 6,-2-3 0-6,-3 3 0 8,-1 6 112-8,-4-2 32 7,-4 2 0-7,1 0 0 8,-10 6 96-8,1 2 32 8,-3 2 0-8,0 6 0 8,-2 4 80-8,1-3 32 7,1 4 0-7,0-1 0 7,-1 3-112-7,1 1-32 7,3-2 0-7,-2-3 0 8,2-5-240-8,1-4-160 7,1-6 192-7,3-3-192 8,7-5 0-8,2-5 0 7,3-1 0-7,3-3 0 8,3-4-192-8,2-2-128 7,1 2-48-7,-2-4 0 23,1-1-1696-23,4-2-352 2,1-1-64-2,9-10-6544 5,-6 8-1328-5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1:48.28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22924 14550 13823 0,'0'0'608'1,"0"0"128"-1,0 0-592 0,0 0-144 4,0 0 0-4,0 0 0 8,0 0 2880-8,0 0 560 7,0 0 96-7,0 0 32 8,16-5-2416-8,0 1-496 7,2-2-80-7,4 5-32 8,1-2-224-8,5 1-64 7,1 2 0-7,3 0 0 8,4 0-32-8,-1 2-16 7,2 1 0-7,-3-2 0 9,1 2-32-9,-3 1-16 6,0-1 0-5,3 0 0 6,0-1-160-7,3 3 160 9,1-3-160-9,3 2 160 7,2-2-160-7,2-1 0 7,-2-1 0-7,-1 0 0 8,2 0 0-8,-3 0 0 8,0 0 0-8,-5 0 0 7,-7 4 0-7,1-2-272 7,-4-2 64-7,-1 1 16 22,-1 4-240-22,-2-2-32 1,1 1-16-1,-3-1 0 13,1 1-288-13,0-1-48 0,0 1-16 1,-2 4 0 14,-1-1-512-15,-3 0-128 0,3 3 0 1,-3-1-8496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1:49.21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23287 15110 22111 0,'0'0'1968'1,"0"0"-1584"3,0 0-384-4,0 0 0 9,8 10 1984-9,6-1 320 6,-4-2 64-6,6-1 16 8,1-2-1776-8,3-2-352 7,1 1-80-7,1 0-16 8,1-3 32-8,3 0 0 7,-3 0 0-7,6 0 0 8,2 0-192-8,1 0 0 7,0-3 0-7,5 3 0 8,0-3 0-7,2 1 0 6,3-1 0-7,0 0 0 22,0-1-432-22,-4 0-16 0,-3-1 0 1,-2 0 0 15,1-3-1472-16,-2 4-288 1,-3 0-64 2,1-1-8880-3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1:49.71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23191 14243 24591 0,'0'0'1088'0,"0"0"224"0,0 0-1056 0,0 0-256 5,0 0 0-5,0 0 0 8,10-4 560-8,3 1 48 7,3-4 16-7,4 2 0 8,1-2-256-8,2 0-48 7,-1-8-16-7,0 4 0 7,1 2-176-7,3-1-128 8,2 0 144-8,2 2-144 7,3 0 128-7,1 2-128 8,1 2 0-8,4-1 144 8,4 1-144-8,5-2 0 7,5-1 0-7,2 0 0 7,-1-5-224-7,1 0-80 8,-1-2-16-6,1-1-11968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0:48.050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4942 11327 16703 0,'0'0'736'0,"0"0"160"0,0 0-720 0,0 0-176 5,0 0 0-5,-3-11 0 8,3 11 848-8,0 0 144 6,0-8 32-6,0 8 0 8,-3-11-272-8,3 11-48 7,0 0-16-7,0 0 0 8,3-7-144-8,-3 7-32 8,0 0 0-8,0 0 0 7,0 0-192-7,0 0-32 7,0 0-16-7,13-3 0 8,-13 3-16-8,13-1-16 7,0-2 0-7,0 3 0 8,-1 0-96-8,1 3-16 7,2-3 0-7,1 1 0 8,-2-1 0-8,2 0-128 7,3-1 192-7,3-2-64 9,3 3 80-9,-2-1 16 7,1-2 0-7,0 3 0 8,2-3 32-8,-1 3 0 6,-7-2 0-6,4-1 0 9,0 3-64-9,0-3 0 6,0 3 0-6,1 0 0 9,-3-1-16-9,3 1-16 6,-1 0 0-6,3 0 0 9,1-3 16-9,2 3 0 7,-5 0 0-7,3 0 0 8,0 0-32-8,3 0 0 6,-1 0 0-5,-1 0 0 6,-1 3-16-7,1-2-128 7,-1-1 192-7,-2 0-64 8,1 3-128-8,-2 2 160 8,-1-2-160-8,0 1 160 7,-3-4-32-7,3 3-128 8,-6 0 192-8,4-2-64 9,2 4 0-9,-2-3-128 6,-1 4 192-6,1-1-64 8,1-1-128-8,0 0 0 7,1 4 144-7,1-3-144 8,1 1 0-8,-1 0 0 7,0-2 0-7,3 1 128 7,2 2-128-7,-2-1 0 8,0-2 0-8,0 1 0 8,3-3 0-8,-1 1 128 6,1-1-128-6,-1 2 0 9,-4-2 0-9,1-1 0 7,1 2 0-7,0-2 0 8,-1 1 0-8,0-1 0 7,-2-1 0-7,3 0 128 8,-3 0-128-8,3 0 0 7,-1 0 128-7,1 0-128 8,-1 3 128-8,1-1-128 7,0 1 128-7,-3-3-128 7,2 2 128-7,0 0-128 8,-2 1 160-8,0 1-160 8,-1-1 160-8,0 1-160 7,0-1 160-7,-2 0-160 8,-3-1 128-7,1-2-128 5,-2 0 0-6,-2 0 144 8,1 0-144-8,-1 0 0 7,1 0 0-7,-1 0 0 8,-1-2 128-8,2-1-128 7,1 0 128-7,-3-1-128 8,-13 4 0-8,15-3 128 7,-2 2-128-7,-13 1 0 8,14-3 0-8,-14 3 0 7,16 0 128-6,-6 0-128 6,-10 0 0-7,0 0 0 8,15 3 0-7,-15-3 0 5,13 1 0-6,-13-1 128 7,0 0-128-7,10 6 0 8,-10-6 0-8,0 0 0 7,12 1 0-7,-12-1 0 7,0 0 0-7,0 0 0 8,11 3 128-8,-11-3-128 8,0 0 0-8,0 0 0 7,0 0 144-7,0 0-144 9,0 0 0-9,0 0 144 6,0 0-144-6,0 0 0 7,0 0 0-7,0 0 0 8,0 0-240-8,0 0 80 24,0 0-1264-24,-6-4-256 1,6 4-48-1,0 0-7664 6,-8-3-1520-6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0:53.992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4951 9355 9215 0,'0'0'816'1,"0"0"-656"6,0 0-160-7,3-10 0 7,-2-2 1536-7,2 2 256 7,-3 10 64-7,3-9 16 9,-3 9-736-9,1-10-160 7,-1 10-16-7,3-10-16 8,-3 10-240-8,0 0-32 6,3-12-16-6,-3 12 0 9,0 0-192-9,0 0-32 7,0 0-16-7,0 0 0 9,0 0 32-9,0 0 16 6,0 0 0-6,0 0 0 8,0 0-144-8,0 0-16 8,0 0-16-8,0 0 0 6,0 0-128-6,0 0-32 8,12 0 0-8,-12 0 0 7,11 0-128-7,-11 0 192 8,0 0-192-8,15 0 192 7,-5 6-64-7,-10-6 0 8,12 0 0-8,-1 2 0 8,-11-2 64-8,15 4 0 6,-2-1 0-5,0 1 0 6,2-1 0-7,-2 0 0 9,-2-2 0-9,1-1 0 7,1 0 0-7,1 0 16 7,4 3 0-7,-4-3 0 8,2 3 16-8,2-1 0 7,-2-4 0-7,1-1 0 8,-1 3-32-8,-1-3 0 6,-1 2 0-6,1-2 0 9,1 3-48-9,-2 0-16 7,1-3 0-7,-1 6 0 8,4 0-128-8,-4-2 128 7,2-1-128-7,2 0 128 8,-5 0-128-8,4 0 0 7,1 3 0-7,1-3 0 8,-1 0 0-8,1 0 0 7,-1 0 128-7,3-3-128 8,-2 2 0-8,3-2 0 7,-2 3 144-7,2-3-144 8,3 3 128-8,-2-1-128 8,2-2 160-8,-2 1-160 8,2 1 192-8,-2 0-64 6,2-2-128-6,-3 3 192 8,-2 3-192-8,-1-2 144 7,-2-1-144-7,1 1 128 8,-1 1-128-8,0 1 0 6,2-3 0-6,2 0 128 9,-4 0-128-9,3-3 0 6,1 3 0-6,-1 0 0 9,-1 3 0-9,1-3 0 6,-1 0 0-6,3 0 0 9,-2-3 0-9,1 3 0 7,-2-2 0-7,2 1 0 8,3-3 0-8,0 4 0 7,2 0 0-7,-4 0 0 9,4 0 128-9,-4-2-128 7,1 2 128-7,-1 0-128 8,0 2 160-8,0 1-160 6,-3-2 192-6,-3 2-192 8,1-3 0-8,0 0 0 7,-1 0 0-7,0 4 0 8,5-1 128-8,-2-3-128 7,-2 0 0-7,2 3 0 8,1-3 0-8,1 0 0 7,-1 0 0-7,0 1 0 8,1-1 0-8,-1 0 0 7,2 0 0-7,-1 0 0 8,3 3 0-8,-4 0 0 7,2-1 0-7,0-2 0 8,-1-2 0-8,1 2 0 7,0 2 0-7,1 1 0 9,-2 0 0-9,-3-2 0 7,1 3 0-7,-1-1 0 8,-2 2 0-8,-2-2 0 6,-1-3 0-6,2 4 0 8,-1-1 0-8,-1 0 0 7,0-2 0-7,1-1 0 8,0 3 0-8,1 0 0 7,-2-2 0-7,0-1 0 8,1 3 128-8,-1-3-128 8,0 3 0-8,-1-1 0 7,3-2 0-7,-1 4 0 7,-1-1 0-7,-1 0 0 8,-12-3 0-8,16 3 0 7,-5-2 0-7,1 4 0 8,0-4 128-8,-12-1-128 7,13 1 0-7,-13-1 0 8,11 3 0-8,-11-3 0 7,0 0 0-7,13 5 0 9,-3-1 128-9,-10-4-128 6,0 0 0-6,9 3 0 9,-9-3 128-9,0 0-128 6,0 0 0-5,10 4 0 6,-10-4 128-7,11 6-128 8,-11-6 0-8,0 0 0 7,0 0 0-7,11 4 0 7,-11-4 0-7,9 3 0 22,-9-3-1600-22,0 0-208 0,11 9-48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1:04.910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7354 10338 5519 0,'0'0'496'1,"-10"-5"-496"3,0 1 0-4,1-2 0 8,2-1 3264-8,0 3 544 6,3-1 112-6,-4 0 32 8,8 5-2640-8,-7-5-528 7,7 5-96-7,-7-4-32 8,-2-1-320-8,0 3-64 7,2-1-16-7,7 3 0 8,-10-5 96-8,0 2 16 7,-2 3 0-7,2 0 0 10,-3 0 144-10,0 0 48 5,0 0 0-5,-2 0 0 8,2 0 16-8,-1 3 0 7,-1 0 0-7,1-1 0 8,-2 2-240-7,0-1-32 6,-5-3-16-7,-1 4 0 8,1-1-144-8,-1 0-16 7,2-1-128-7,-2-2 192 8,-3 2-16-8,0-2-16 6,-1 3 0-6,3-1 0 9,0-2 96-9,-2 3 0 7,0-3 16-7,1 4 0 8,-1-4 48-8,0 3 16 7,4-3 0-7,0 3 0 8,-5-2-16-8,4 2 0 7,-1-1 0-7,3 1 0 7,-4-1-96-7,3 3-32 8,-3-2 0-8,1 0 0 7,0-2-64-6,-2 3-128 6,-1-4 176-7,1 0-176 7,2 0 160-7,0 0-160 9,-2 0 128-9,2 0-128 7,0 0 144-7,1-1-144 7,0-2 160-7,0 0-160 8,1-1 208-8,0 2-48 7,-2-3-16-7,3 0 0 8,-2 1-16-8,2-2 0 6,1 2 0-5,0 1 0 6,-1-2 0-6,-2 1-128 6,3 0 192-7,0-2-64 8,2 3-128-8,-5-1 0 7,3 2 0-7,-3-1 0 8,-4 0 0-8,0 2 192 7,0-2-64-7,0 3 0 8,-2-3 0-8,2 3 0 8,3 3 0-7,-2 0 0 5,-1-2-128-6,3-1 160 7,1 0-160-7,0 0 160 8,-1 0-160-8,1 0 128 7,0-4-128-7,3 4 128 8,2-3-128-8,-2 3 0 7,-3 0 0-7,3 0 0 8,2 0 0-8,-1 0 0 7,1 3 128-7,1-3-128 8,0 0 0-8,0 0 0 7,0 0 0-7,0 4 0 8,-3-1 0-8,0 0 0 7,0-1 0-7,2 3 0 8,-2 0 0-8,0-1 0 7,0 1 0-7,3-3 0 8,0 3 0-8,-1 1 0 7,-2-5 0-7,3 2 0 8,3 1 0-8,0-4 0 7,-1 5 0-6,-1-2 0 7,2-3 0-8,-2 4 0 6,2-1 0-6,0 0 0 8,0 0 0-8,0-2 0 7,0-1 0-7,1 4 0 7,1-1-256-6,1 0 32 6,1-1 0-7,0 1 0 23,1-3-464-23,-1 3-80 0,0-2-32 0,9-1-9776 7,-12 3-1968-7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1:23.18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3548 11438 19343 0,'0'0'1728'1,"0"0"-1392"4,0 0-336-5,0 0 0 8,0 0 1216-8,0 0 192 8,0 0 16-8,0 0 16 8,0 0-480-8,0 0-112 11,0 0-16-11,0 0 0 4,0 0-384-4,0 0-96 11,0 0-16-11,0 0 0 4,4-5-80-4,-4 5-32 7,5-8 0-7,0 2 0 8,-5 6 32-8,0 0 0 11,8-4 0-11,-8 4 0 4,4-7 0-4,-4 7 16 11,9-3 0-11,-9 3 0 5,8-2 48-5,4 0 0 10,-5-1 0-10,2-2 0 5,-9 5-64-5,10-1-16 10,0-2 0-10,2 0 0 4,-2 2 32-4,2-1 16 11,-1 1 0-11,-3-2 0 5,3 3-32-5,1-3 0 12,-1-1 0-12,3 2 0 4,-4-1-32-4,1 0-16 10,1 3 0-10,2-1 0 5,-3-2-64-5,2 0-16 10,1 3 0-10,1-1 0 4,-1-2-128-4,2 0 128 11,2 1-128-11,1-1 128 5,-2 2-128-4,-1-2 160 7,3 0-160-7,0 0 160 6,-2-1-32-7,2 4 0 8,0-4 0-8,6 1 0 5,-4-2-128-5,-3 5 192 9,-1-3-192-9,4 3 192 5,-8 0-192-5,3 3 160 10,0-3-160-10,1 5 160 5,2-2-160-5,-3-1 0 11,-2 0 144-11,1 2-144 5,-1-1 0-5,2 1 0 9,-1 2 0-9,1-1 0 6,0-1 0-6,0 2 0 10,-2-2 0-10,4-1 128 4,-4-1-128-4,1 2 0 11,1-1 0-11,1 0 0 4,-2 0 0-3,1-2 0 9,0 3 0-10,1-1 0 5,2 2 0-5,-3 0 0 10,-3 0 0-10,0-1 0 5,0 2 0-4,-1-2 0 8,1 1 0-9,-3-2 0 7,2 0 0-6,-12-3 0 7,11 4 0-8,1 0 128 8,-2-1-128-8,-10-3 0 5,0 0 128-5,10 4-128 6,-10-4 0-6,0 0 0 10,10 5 0-10,-10-5 128 5,0 0-128-5,0 0 0 11,0 0 0-11,14 3 128 3,-14-3-128-3,0 0 0 5,0 0 128-5,0 0-128 8,0 0 0-8,0 0 128 7,0 0-128-7,0 0 0 8,0 0 0-7,0 0 0 5,0 0 0-6,0 0 128 8,0 0-128-8,11 3 0 7,-11-3 0-7,0 0 128 8,0 0-128-8,0 0 0 7,0 0 0-7,0 0 0 8,0 0 0-8,0 0 0 7,0 0-128-7,0 0 128 8,0 0-208-8,10 5 32 8,-10-5 16-8,0 0 0 22,0 0-224-22,0 0-64 1,9 8 0-1,-9-8 0 15,0 0-288-15,10 7-64 0,-10-7-16 1,7 10 0 11,-7-10-208-12,5 12-64 0,-5-12 0 0,6 13 0 15,-6-13 128-14,0 0 0-1,5 11 16 0,-5-11 0 14,8 12 176-14,-8-12 48 0,7 10 0 0,-7-10 0 15,0 0 64-15,10 9 16 1,-10-9 0-1,9 10 0 14,-9-10 176-14,0 0 32 0,11 9 16 0,-11-9 0 16,14 7-80-16,-14-7-16 0,0 0 0 0,0 0-8000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1:26.30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3735 9464 10127 0,'0'0'896'1,"0"0"-704"4,-1-6-192-5,1 0 0 7,0-1 3168-7,0 7 608 11,1-7 112-11,1-1 16 5,1 3-2656-5,-1-1-544 6,0-1-96-6,-2 7-32 9,0 0-400-9,0 0-176 11,3-5 128-11,-3 5-128 5,0 0 192-5,0 0-64 10,1-7 0-10,-1 7 0 4,0 0 96-4,0 0 16 11,0 0 0-11,0 0 0 5,0 0-112-5,8-3-128 10,-1-1 176-10,0 1-176 5,3-2 0-5,-1 5 0 11,0-1 0-11,2 0 0 3,1-4 0-3,2 5 0 11,2-1 0-11,3-1 0 4,3 1 0-3,-2 1 0 9,1-3 192-10,0 6-192 4,4-3 272-4,1-3-48 11,-5 3-16-11,0-2 0 5,1 2-16-5,0 0 0 11,0 0 0-11,1 0 0 3,0 2-64-3,1-2 0 11,-4 3-128-11,2-2 192 5,2 2-192-5,-2 0 0 10,1 0 0-10,2-2 0 4,1 4 128-4,-4-2-128 12,1 0 0-12,3-2 0 4,2 2 128-4,0 1-128 11,-2-1 0-11,0 2 144 3,-1 0-144-2,-2 0 0 9,1-1 0-10,-2 0 0 6,-1-1 0-6,-1 5 0 9,-6-4 0-9,5 2 0 5,-4-2 0-5,-1 0 0 10,1 1 128-10,-1-2-128 6,1 4 0-6,1-4 0 9,-4-3 144-9,-1 1-144 5,-1 5 0-5,-1-4 128 10,-9-2-128-10,9 3 0 4,-9-3 960-4,0 0 112 11,0 0 16-11,0 0 16 19,0 0-2096-18,0 0-416-1,0 0-96 0,0 0-16 14,0 11-1168-13,0-11-224-1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1:27.17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3699 10479 13823 0,'0'0'608'1,"-7"-2"128"-1,7 2-592 0,-5-3-144 10,5 3 0-10,0 0 0 5,-3-4 3136-5,3 4 576 11,-4-6 128-11,4 6 32 5,0 0-2704-5,0-6-528 9,1 1-128-8,2-3 0 4,0 1-384-5,2 3-128 11,2-4 0-11,0 5 0 3,0-1 0-3,2 0 0 12,-2 1 0-12,4 1 0 4,-4 0 0-4,2 2 0 10,1-3 0-10,1 3 0 5,1 0 0-5,2 0 0 10,4 0 0-9,1 0 144 3,3 0-16-4,-1 3-128 10,3-1 192-9,3 0-64 2,-1-2 80-2,2 3 16 9,-1-3 0-10,4 0 0 6,-6 1-32-6,1 1 0 9,0-1 0-9,10 3 0 8,-2-1-64-7,-2 5-128 5,0-4 176-6,0 3-176 5,-1-1 128-5,1-2-128 10,2 1 0-10,1 1 0 4,1-5 0-4,2 2 0 11,-2-3 0-11,3 0 0 5,-4 1 128-5,-3-2-128 9,-3-2 0-9,-10 3 0 6,3-1 0-6,-3-1 0 10,0 1 0-10,-1-2 0 5,1 3 832-5,-1-5 48 10,-2 3 16-10,4 0 0 19,-4-1-2288-19,-1 0-448 1,-2-1-80-1,-5 1-7408 11,-8 3-1472-11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1:42.54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29471 8299 6447 0,'0'0'576'2,"0"0"-576"3,0 0 0-5,0 0 0 8,0 0 2224-8,0 0 336 7,0 0 64-7,0 0 0 9,0 0-1536-9,0 0-304 6,0 0-64-6,0 0-16 8,-3-7-240-8,3 7-48 7,0-11-16-7,0 11 0 9,0 0 192-9,0 0 48 6,10-11 0-6,-10 11 0 8,9-7-208-7,-9 7-48 5,11-3 0-6,2 2 0 8,-2-2-160-8,0 0-32 7,2 3-16-7,2 3 0 8,-1-3-32-8,4 3 0 7,-5-2 0-7,4 2 0 8,2 2 112-8,2 0 0 8,2 0 16-8,1-1 0 7,3 3 304-7,3-2 48 8,6-2 16-8,-1 1 0 8,0-1-32-8,1 1 0 7,-1 2 0-7,2 0 0 7,-1-3-32-7,2 4-16 7,1 0 0-7,2 5 0 8,-1-2-160-8,2 0-16 7,-1-1-16-7,3 2 0 8,1 3-144-8,1-1-32 7,2 1 0-7,-3-1 0 9,-1-1 64-9,-1-2 0 6,-1-4 0-5,-1 1 0 7,0-1-16-8,-1-2 0 6,-2-1 0-6,0-1 0 8,-5 2-112-8,2-3-128 7,0 1 176-7,0-2-176 8,0-2 128-8,-3 1-128 7,-2-3 0-7,1 2 0 9,-4-4-192-9,-1-1-80 6,-2 3-32-6,-4-4 0 23,-3 1-1888-23,-1-2-384 0,-3-1-80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2T19:41:46.69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23002 14025 2751 0,'0'0'256'1,"0"0"-256"2,0 0 0-3,13-4 0 8,0 0 3200-8,-1-2 608 7,-2 2 112-7,0-1 32 9,0 1-2656-9,0 1-528 6,2 0-96-6,0 2-32 8,-12 1-32-8,13-3-16 8,-2 3 0-8,1 0 0 7,-12 0 32-7,13 4 0 7,-1-1 0-6,-4 1 0 6,1 1 16-7,-9-5 16 8,9 3 0-8,1 1 0 6,2 3-304-6,-4-1-64 8,5-2-16-8,-1 4 0 8,3-4-144-8,-5 3-128 7,3-1 192-7,-2 0-192 8,3 1 336-8,-3 3-32 7,4-1-16-7,-1 0 0 9,-2 2 160-9,2 1 16 7,1 0 16-7,1 1 0 8,3 0-32-8,-2 4-16 6,1-1 0-6,0 1 0 8,-2 5-144-8,2 0-32 7,1 0 0-7,3 4 0 8,-4 4-96-8,4 1-32 7,1-2 0-7,2 4 0 8,1 4-128-8,3-1 160 7,2 0-160-6,-1 2 160 6,-1 0-160-7,3-2 0 8,-4 0 0-7,-1-1 0 5,0-1 0-6,-6 0 0 8,0-3 0-8,-1-2 128 7,-3 0-128-6,2-1 0 5,0-1 0-6,0-4 0 8,-1-4 192-8,0-1-64 8,3-2 0-8,-1 1 0 7,0-5-128-7,1 2 128 7,-2-2-128-7,0-2 128 9,-2-1-128-8,2 1 0 4,-3-3 0-5,1 0-176 22,-2 2-336-22,-5-2-80 0,-10-7-16 5,12 8 0 5,-12-8-1984-10,8 13-400 0,-2 0-80 7,-6 1 0-7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4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619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210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60571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510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563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818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53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1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9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7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9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3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709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3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7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7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2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19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image" Target="../media/image9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8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24" Type="http://schemas.openxmlformats.org/officeDocument/2006/relationships/image" Target="../media/image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2.png"/><Relationship Id="rId10" Type="http://schemas.openxmlformats.org/officeDocument/2006/relationships/image" Target="../media/image13.png"/><Relationship Id="rId19" Type="http://schemas.openxmlformats.org/officeDocument/2006/relationships/customXml" Target="../ink/ink9.xml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ACA6-8C61-40BA-8C88-5BC54F207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Taylor Perry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6AE3E-D7A2-4F56-87BB-0C3AB75ACB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Implementation of Student RFID Cards at CSU</a:t>
            </a:r>
          </a:p>
        </p:txBody>
      </p:sp>
    </p:spTree>
    <p:extLst>
      <p:ext uri="{BB962C8B-B14F-4D97-AF65-F5344CB8AC3E}">
        <p14:creationId xmlns:p14="http://schemas.microsoft.com/office/powerpoint/2010/main" val="102171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DB46-BD82-4678-90B9-1A32C2BF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Overcome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8F16B-5D06-4A48-84D2-971F1AD9B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291" y="1978168"/>
            <a:ext cx="9529729" cy="3101983"/>
          </a:xfrm>
        </p:spPr>
        <p:txBody>
          <a:bodyPr>
            <a:noAutofit/>
          </a:bodyPr>
          <a:lstStyle/>
          <a:p>
            <a:r>
              <a:rPr lang="en-US" sz="1800" dirty="0"/>
              <a:t>Troubles with multiple “Slave devices”</a:t>
            </a:r>
          </a:p>
          <a:p>
            <a:pPr lvl="1"/>
            <a:r>
              <a:rPr lang="en-US" sz="1800" dirty="0"/>
              <a:t>This was solved by including in the Arduino code to include </a:t>
            </a:r>
            <a:r>
              <a:rPr lang="en-US" sz="1800" dirty="0" err="1"/>
              <a:t>digitalWrite</a:t>
            </a:r>
            <a:r>
              <a:rPr lang="en-US" sz="1800" dirty="0"/>
              <a:t>(CS_SD,HIGH/LOW);</a:t>
            </a:r>
          </a:p>
          <a:p>
            <a:r>
              <a:rPr lang="en-US" sz="1800" dirty="0"/>
              <a:t>Learning Arduino</a:t>
            </a:r>
          </a:p>
          <a:p>
            <a:pPr lvl="1"/>
            <a:r>
              <a:rPr lang="en-US" sz="1800" dirty="0"/>
              <a:t>Started with the basics of what I needed to know and then incorporated individual parts together.</a:t>
            </a:r>
          </a:p>
          <a:p>
            <a:r>
              <a:rPr lang="en-US" sz="1800" dirty="0"/>
              <a:t>Broken parts </a:t>
            </a:r>
          </a:p>
          <a:p>
            <a:pPr lvl="1"/>
            <a:r>
              <a:rPr lang="en-US" sz="1800" dirty="0"/>
              <a:t>Transporting my project </a:t>
            </a:r>
            <a:r>
              <a:rPr lang="en-US" sz="1800" dirty="0" err="1"/>
              <a:t>i</a:t>
            </a:r>
            <a:r>
              <a:rPr lang="en-US" sz="1800" dirty="0"/>
              <a:t> broke some wires and this made me realize that at the time I didn’t have a back up for some parts so I would have been in a bad place if I didn’t already have a replacement on hand.  </a:t>
            </a:r>
          </a:p>
        </p:txBody>
      </p:sp>
    </p:spTree>
    <p:extLst>
      <p:ext uri="{BB962C8B-B14F-4D97-AF65-F5344CB8AC3E}">
        <p14:creationId xmlns:p14="http://schemas.microsoft.com/office/powerpoint/2010/main" val="383892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4C8C-487C-4C8E-8DC8-BCE4489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15E14-2436-45E2-AD9B-C0E848AC9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my Arduino to IOT</a:t>
            </a:r>
          </a:p>
          <a:p>
            <a:pPr lvl="1"/>
            <a:r>
              <a:rPr lang="en-US" dirty="0"/>
              <a:t>This could make it to where it compares the scanned RFID tags to a database and then automatically gives a list of Student ID’s</a:t>
            </a:r>
          </a:p>
          <a:p>
            <a:pPr lvl="1"/>
            <a:r>
              <a:rPr lang="en-US" dirty="0"/>
              <a:t>This would also open up to allowing certain majors have access to special rooms while also adding additional values to their RFID tag. </a:t>
            </a:r>
          </a:p>
          <a:p>
            <a:pPr lvl="1"/>
            <a:endParaRPr lang="en-US" dirty="0"/>
          </a:p>
          <a:p>
            <a:r>
              <a:rPr lang="en-US" dirty="0"/>
              <a:t>Create at more compact portable version. </a:t>
            </a:r>
          </a:p>
        </p:txBody>
      </p:sp>
    </p:spTree>
    <p:extLst>
      <p:ext uri="{BB962C8B-B14F-4D97-AF65-F5344CB8AC3E}">
        <p14:creationId xmlns:p14="http://schemas.microsoft.com/office/powerpoint/2010/main" val="140107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PU with binary numbers and blueprint">
            <a:extLst>
              <a:ext uri="{FF2B5EF4-FFF2-40B4-BE49-F238E27FC236}">
                <a16:creationId xmlns:a16="http://schemas.microsoft.com/office/drawing/2014/main" id="{439AA2E8-5C2C-4C36-86F8-B6A63304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7" b="16667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CBE10-1113-4F4B-B9AA-DE701180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798" y="4572000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91602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6386-D95A-4C19-90E8-BD285CC2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EAC98-E849-4A21-B398-203E62062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wanted to base my project on a problem that was of the time. </a:t>
            </a:r>
          </a:p>
          <a:p>
            <a:pPr lvl="1"/>
            <a:r>
              <a:rPr lang="en-US" dirty="0"/>
              <a:t>How to leave chapel faster with the same reliability. </a:t>
            </a:r>
          </a:p>
          <a:p>
            <a:r>
              <a:rPr lang="en-US" dirty="0"/>
              <a:t>I was interested in combining hardware and software</a:t>
            </a:r>
          </a:p>
          <a:p>
            <a:r>
              <a:rPr lang="en-US" dirty="0"/>
              <a:t>Excuse to learn Arduino/Raspberry pi</a:t>
            </a:r>
          </a:p>
        </p:txBody>
      </p:sp>
    </p:spTree>
    <p:extLst>
      <p:ext uri="{BB962C8B-B14F-4D97-AF65-F5344CB8AC3E}">
        <p14:creationId xmlns:p14="http://schemas.microsoft.com/office/powerpoint/2010/main" val="22284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25DE-C134-4B35-9233-6ADFA194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and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BE9BF-C964-414B-97EB-49219F49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RFID is a sub-category of RADAR technology</a:t>
            </a:r>
          </a:p>
          <a:p>
            <a:r>
              <a:rPr lang="en-US" dirty="0"/>
              <a:t>Has mainly been used for logistics use</a:t>
            </a:r>
          </a:p>
          <a:p>
            <a:r>
              <a:rPr lang="en-US" dirty="0"/>
              <a:t>Different readers determine the read distance </a:t>
            </a:r>
          </a:p>
          <a:p>
            <a:pPr lvl="1"/>
            <a:r>
              <a:rPr lang="en-US" dirty="0"/>
              <a:t>Readers that can read up to 10 feet away can cost +$400</a:t>
            </a:r>
          </a:p>
          <a:p>
            <a:r>
              <a:rPr lang="en-US" dirty="0"/>
              <a:t>Not much more can be discovered about this technology but utilization can be improved. </a:t>
            </a:r>
          </a:p>
        </p:txBody>
      </p:sp>
    </p:spTree>
    <p:extLst>
      <p:ext uri="{BB962C8B-B14F-4D97-AF65-F5344CB8AC3E}">
        <p14:creationId xmlns:p14="http://schemas.microsoft.com/office/powerpoint/2010/main" val="396282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D239-3950-4ADA-8BE9-180F41DB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Project languages, software, and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8BF59-9A37-4A61-9C12-917215DEE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was used both for Arudino code and code used to produce Student ID’s</a:t>
            </a:r>
          </a:p>
          <a:p>
            <a:r>
              <a:rPr lang="en-US" dirty="0"/>
              <a:t>Software used: Arduino IDE, Visual Studio Code, Excel</a:t>
            </a:r>
          </a:p>
          <a:p>
            <a:r>
              <a:rPr lang="en-US" dirty="0"/>
              <a:t>Hardware: </a:t>
            </a:r>
            <a:r>
              <a:rPr lang="en-US" dirty="0">
                <a:latin typeface="Univers" panose="020B0604020202020204" pitchFamily="34" charset="0"/>
                <a:sym typeface="Wingdings" panose="05000000000000000000" pitchFamily="2" charset="2"/>
              </a:rPr>
              <a:t>• </a:t>
            </a:r>
            <a:r>
              <a:rPr lang="en-US" dirty="0"/>
              <a:t>Arduino Uno </a:t>
            </a:r>
            <a:r>
              <a:rPr lang="en-US" dirty="0">
                <a:latin typeface="Univers" panose="020B0604020202020204" pitchFamily="34" charset="0"/>
                <a:sym typeface="Wingdings" panose="05000000000000000000" pitchFamily="2" charset="2"/>
              </a:rPr>
              <a:t>•RC522 RFID Reader •Micro-card Reader •RTC 3231 module •Active buzzer •220 Resister •2K Resister •Red light • 12 male to male wires • 20 male to female wires •1 or more RFID tags  • Breadboard  • Micro-SD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1351-9666-4EE0-B3BF-BAF767D5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EA012-CA6A-46A2-9061-4E1A17B18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 working computer that has a USB connection.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software and hardware mentioned in Project software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A8D9-0E09-47AF-B4D6-65B896969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>
            <a:normAutofit/>
          </a:bodyPr>
          <a:lstStyle/>
          <a:p>
            <a:r>
              <a:rPr lang="en-US" sz="2000"/>
              <a:t>Project implementation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5FD1C0-DB46-419A-A129-5F351D9E0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640692"/>
            <a:ext cx="3044952" cy="3255252"/>
          </a:xfrm>
        </p:spPr>
        <p:txBody>
          <a:bodyPr>
            <a:normAutofit/>
          </a:bodyPr>
          <a:lstStyle/>
          <a:p>
            <a:r>
              <a:rPr lang="en-US" sz="1600" dirty="0"/>
              <a:t>This is what my final projected looked like. </a:t>
            </a:r>
          </a:p>
          <a:p>
            <a:r>
              <a:rPr lang="en-US" sz="1600" dirty="0"/>
              <a:t>Arduino Uno</a:t>
            </a:r>
          </a:p>
          <a:p>
            <a:r>
              <a:rPr lang="en-US" sz="1600" dirty="0"/>
              <a:t>RFID Module</a:t>
            </a:r>
          </a:p>
          <a:p>
            <a:r>
              <a:rPr lang="en-US" sz="1600" dirty="0"/>
              <a:t>Micro-card Reader</a:t>
            </a:r>
          </a:p>
          <a:p>
            <a:r>
              <a:rPr lang="en-US" sz="1600" dirty="0"/>
              <a:t>RTC module</a:t>
            </a:r>
          </a:p>
          <a:p>
            <a:r>
              <a:rPr lang="en-US" sz="1600" dirty="0"/>
              <a:t>LCD screen</a:t>
            </a:r>
          </a:p>
          <a:p>
            <a:endParaRPr lang="en-US" sz="1600" dirty="0"/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478BEBD1-B204-4783-BD0C-0797D689D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6" r="17079"/>
          <a:stretch/>
        </p:blipFill>
        <p:spPr>
          <a:xfrm>
            <a:off x="4654296" y="0"/>
            <a:ext cx="7537704" cy="685799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E61E3E-7090-4BBD-A091-8598988F51E6}"/>
              </a:ext>
            </a:extLst>
          </p:cNvPr>
          <p:cNvCxnSpPr>
            <a:cxnSpLocks/>
          </p:cNvCxnSpPr>
          <p:nvPr/>
        </p:nvCxnSpPr>
        <p:spPr>
          <a:xfrm flipV="1">
            <a:off x="2244436" y="3038168"/>
            <a:ext cx="3028112" cy="520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4F531E-3C91-4793-93C0-DFA2BFFFB016}"/>
              </a:ext>
            </a:extLst>
          </p:cNvPr>
          <p:cNvCxnSpPr>
            <a:cxnSpLocks/>
          </p:cNvCxnSpPr>
          <p:nvPr/>
        </p:nvCxnSpPr>
        <p:spPr>
          <a:xfrm flipV="1">
            <a:off x="2244436" y="3480624"/>
            <a:ext cx="6722583" cy="473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F6A426-7E8D-41A0-8EC9-2FF6858C5AE4}"/>
              </a:ext>
            </a:extLst>
          </p:cNvPr>
          <p:cNvCxnSpPr>
            <a:cxnSpLocks/>
          </p:cNvCxnSpPr>
          <p:nvPr/>
        </p:nvCxnSpPr>
        <p:spPr>
          <a:xfrm>
            <a:off x="2743200" y="4405745"/>
            <a:ext cx="3104535" cy="630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A2858D-1DCB-4AD7-93D9-6E93EE5B47F8}"/>
              </a:ext>
            </a:extLst>
          </p:cNvPr>
          <p:cNvCxnSpPr>
            <a:cxnSpLocks/>
          </p:cNvCxnSpPr>
          <p:nvPr/>
        </p:nvCxnSpPr>
        <p:spPr>
          <a:xfrm flipV="1">
            <a:off x="2244436" y="4041059"/>
            <a:ext cx="8322783" cy="77512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0CFB87-273F-4C9F-8AD6-4824128B1E87}"/>
              </a:ext>
            </a:extLst>
          </p:cNvPr>
          <p:cNvCxnSpPr>
            <a:cxnSpLocks/>
          </p:cNvCxnSpPr>
          <p:nvPr/>
        </p:nvCxnSpPr>
        <p:spPr>
          <a:xfrm flipV="1">
            <a:off x="2114550" y="4940710"/>
            <a:ext cx="9750528" cy="301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1A18B8-05C9-4888-B4D9-6B32082C910E}"/>
              </a:ext>
            </a:extLst>
          </p:cNvPr>
          <p:cNvCxnSpPr>
            <a:cxnSpLocks/>
          </p:cNvCxnSpPr>
          <p:nvPr/>
        </p:nvCxnSpPr>
        <p:spPr>
          <a:xfrm flipV="1">
            <a:off x="11865078" y="2431026"/>
            <a:ext cx="0" cy="2509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7D14A61-171B-4237-9B1F-F43BF3516290}"/>
                  </a:ext>
                </a:extLst>
              </p14:cNvPr>
              <p14:cNvContentPartPr/>
              <p14:nvPr/>
            </p14:nvContentPartPr>
            <p14:xfrm>
              <a:off x="5355000" y="4374000"/>
              <a:ext cx="34920" cy="58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7D14A61-171B-4237-9B1F-F43BF35162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5640" y="4364640"/>
                <a:ext cx="5364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38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E279-422A-49B7-9F5C-FB168597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cont.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EEE4FE-C1CD-49BB-8049-03994CB7BB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578" y="3069832"/>
            <a:ext cx="3043260" cy="2062178"/>
          </a:xfrm>
        </p:spPr>
      </p:pic>
      <p:pic>
        <p:nvPicPr>
          <p:cNvPr id="8" name="Content Placeholder 7" descr="A picture containing knife&#10;&#10;Description automatically generated">
            <a:extLst>
              <a:ext uri="{FF2B5EF4-FFF2-40B4-BE49-F238E27FC236}">
                <a16:creationId xmlns:a16="http://schemas.microsoft.com/office/drawing/2014/main" id="{CC8D6FA8-4B72-4E22-B822-EA65A27A74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53785" y="2899878"/>
            <a:ext cx="4270375" cy="2402085"/>
          </a:xfr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6D9B6AF-2A32-4516-9D52-CC2D904D3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474" y="2728595"/>
            <a:ext cx="3676677" cy="2905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E8A96E-9AA4-405B-8CAB-EC563FB62FF7}"/>
              </a:ext>
            </a:extLst>
          </p:cNvPr>
          <p:cNvSpPr txBox="1"/>
          <p:nvPr/>
        </p:nvSpPr>
        <p:spPr>
          <a:xfrm>
            <a:off x="775252" y="2610678"/>
            <a:ext cx="94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CEED7-A286-466C-AC2A-4E4F9B771870}"/>
              </a:ext>
            </a:extLst>
          </p:cNvPr>
          <p:cNvSpPr txBox="1"/>
          <p:nvPr/>
        </p:nvSpPr>
        <p:spPr>
          <a:xfrm>
            <a:off x="3790121" y="2497415"/>
            <a:ext cx="94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B535B2-EEF8-4DC1-AFE0-DBB2C82E53BF}"/>
              </a:ext>
            </a:extLst>
          </p:cNvPr>
          <p:cNvSpPr txBox="1"/>
          <p:nvPr/>
        </p:nvSpPr>
        <p:spPr>
          <a:xfrm>
            <a:off x="8254474" y="2312749"/>
            <a:ext cx="94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Fig.3</a:t>
            </a:r>
          </a:p>
        </p:txBody>
      </p:sp>
    </p:spTree>
    <p:extLst>
      <p:ext uri="{BB962C8B-B14F-4D97-AF65-F5344CB8AC3E}">
        <p14:creationId xmlns:p14="http://schemas.microsoft.com/office/powerpoint/2010/main" val="260931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09ECA2-CE03-46A8-8E35-B95AF31BD9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493" y="2153412"/>
            <a:ext cx="2482559" cy="460978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2DC2BA5-6AB0-4133-B170-329800EF96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8877" y="2899902"/>
            <a:ext cx="4172354" cy="259715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2BDFDFA-361C-4F01-89BE-65486613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cont. </a:t>
            </a:r>
          </a:p>
        </p:txBody>
      </p:sp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4BB8848-D34A-4A56-8EF3-CFE74BB8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173" y="2899902"/>
            <a:ext cx="3467125" cy="27241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E6D955-4BDC-4974-87B2-F7BBA01333B9}"/>
              </a:ext>
            </a:extLst>
          </p:cNvPr>
          <p:cNvSpPr txBox="1"/>
          <p:nvPr/>
        </p:nvSpPr>
        <p:spPr>
          <a:xfrm>
            <a:off x="768241" y="1727756"/>
            <a:ext cx="94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5FA81-633E-4FD0-A4EB-EB18FE39FBFB}"/>
              </a:ext>
            </a:extLst>
          </p:cNvPr>
          <p:cNvSpPr txBox="1"/>
          <p:nvPr/>
        </p:nvSpPr>
        <p:spPr>
          <a:xfrm>
            <a:off x="3478696" y="2478156"/>
            <a:ext cx="94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F1354-FE50-4031-9AD5-9EA8880F0320}"/>
              </a:ext>
            </a:extLst>
          </p:cNvPr>
          <p:cNvSpPr txBox="1"/>
          <p:nvPr/>
        </p:nvSpPr>
        <p:spPr>
          <a:xfrm>
            <a:off x="7924173" y="2530570"/>
            <a:ext cx="94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A6562D0-C8A1-429C-9D96-F0000683D837}"/>
                  </a:ext>
                </a:extLst>
              </p14:cNvPr>
              <p14:cNvContentPartPr/>
              <p14:nvPr/>
            </p14:nvContentPartPr>
            <p14:xfrm>
              <a:off x="1776960" y="4055040"/>
              <a:ext cx="867240" cy="59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A6562D0-C8A1-429C-9D96-F0000683D8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1120" y="3991680"/>
                <a:ext cx="8985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134959-2FD7-46FB-962A-5C5CF905BEA5}"/>
                  </a:ext>
                </a:extLst>
              </p14:cNvPr>
              <p14:cNvContentPartPr/>
              <p14:nvPr/>
            </p14:nvContentPartPr>
            <p14:xfrm>
              <a:off x="1782360" y="3341520"/>
              <a:ext cx="919800" cy="52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134959-2FD7-46FB-962A-5C5CF905BE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66520" y="3278160"/>
                <a:ext cx="9511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9466A2A-3F6B-4F87-B884-31213818C45B}"/>
                  </a:ext>
                </a:extLst>
              </p14:cNvPr>
              <p14:cNvContentPartPr/>
              <p14:nvPr/>
            </p14:nvContentPartPr>
            <p14:xfrm>
              <a:off x="1736640" y="3696480"/>
              <a:ext cx="911160" cy="36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9466A2A-3F6B-4F87-B884-31213818C4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20800" y="3633120"/>
                <a:ext cx="9424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E503738-94C5-4FF2-8395-D40FE9B2BD09}"/>
                  </a:ext>
                </a:extLst>
              </p14:cNvPr>
              <p14:cNvContentPartPr/>
              <p14:nvPr/>
            </p14:nvContentPartPr>
            <p14:xfrm>
              <a:off x="1277280" y="4073760"/>
              <a:ext cx="459000" cy="9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E503738-94C5-4FF2-8395-D40FE9B2BD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1440" y="4010400"/>
                <a:ext cx="4903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E492C9A-3CA4-4380-B420-65D36738B7F4}"/>
                  </a:ext>
                </a:extLst>
              </p14:cNvPr>
              <p14:cNvContentPartPr/>
              <p14:nvPr/>
            </p14:nvContentPartPr>
            <p14:xfrm>
              <a:off x="1344240" y="3372840"/>
              <a:ext cx="395640" cy="47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E492C9A-3CA4-4380-B420-65D36738B7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28400" y="3309480"/>
                <a:ext cx="4269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91AE8FC-1AA7-4E10-9A03-B3EE9E6D4D04}"/>
                  </a:ext>
                </a:extLst>
              </p14:cNvPr>
              <p14:cNvContentPartPr/>
              <p14:nvPr/>
            </p14:nvContentPartPr>
            <p14:xfrm>
              <a:off x="1324800" y="3745800"/>
              <a:ext cx="435240" cy="27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91AE8FC-1AA7-4E10-9A03-B3EE9E6D4D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08960" y="3682440"/>
                <a:ext cx="4665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C2F1768-414B-4A0C-AF99-AF5A7B94C9A2}"/>
                  </a:ext>
                </a:extLst>
              </p14:cNvPr>
              <p14:cNvContentPartPr/>
              <p14:nvPr/>
            </p14:nvContentPartPr>
            <p14:xfrm>
              <a:off x="10608480" y="2971080"/>
              <a:ext cx="631800" cy="89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C2F1768-414B-4A0C-AF99-AF5A7B94C9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92640" y="2907720"/>
                <a:ext cx="663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FC624A3-B24B-4D8E-81FA-B4A32488CCE9}"/>
                  </a:ext>
                </a:extLst>
              </p14:cNvPr>
              <p14:cNvContentPartPr/>
              <p14:nvPr/>
            </p14:nvContentPartPr>
            <p14:xfrm>
              <a:off x="8280720" y="5035680"/>
              <a:ext cx="471960" cy="423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FC624A3-B24B-4D8E-81FA-B4A32488CCE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64880" y="4972320"/>
                <a:ext cx="50328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59129E9-4AA9-4507-9913-661E403D4513}"/>
                  </a:ext>
                </a:extLst>
              </p14:cNvPr>
              <p14:cNvContentPartPr/>
              <p14:nvPr/>
            </p14:nvContentPartPr>
            <p14:xfrm>
              <a:off x="8276040" y="4998600"/>
              <a:ext cx="422280" cy="506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59129E9-4AA9-4507-9913-661E403D451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60200" y="4935240"/>
                <a:ext cx="45360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9469E08-9814-49E0-9078-4B910622D972}"/>
                  </a:ext>
                </a:extLst>
              </p14:cNvPr>
              <p14:cNvContentPartPr/>
              <p14:nvPr/>
            </p14:nvContentPartPr>
            <p14:xfrm>
              <a:off x="8252640" y="5230440"/>
              <a:ext cx="475560" cy="39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9469E08-9814-49E0-9078-4B910622D9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36800" y="5167080"/>
                <a:ext cx="5068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E42009D-B566-437B-AF6D-DED141878C45}"/>
                  </a:ext>
                </a:extLst>
              </p14:cNvPr>
              <p14:cNvContentPartPr/>
              <p14:nvPr/>
            </p14:nvContentPartPr>
            <p14:xfrm>
              <a:off x="8383320" y="5436360"/>
              <a:ext cx="286200" cy="19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E42009D-B566-437B-AF6D-DED141878C4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67480" y="5373000"/>
                <a:ext cx="3175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9F9ED8D-E914-45A8-A056-81D5362794FA}"/>
                  </a:ext>
                </a:extLst>
              </p14:cNvPr>
              <p14:cNvContentPartPr/>
              <p14:nvPr/>
            </p14:nvContentPartPr>
            <p14:xfrm>
              <a:off x="8348760" y="5056920"/>
              <a:ext cx="292680" cy="70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9F9ED8D-E914-45A8-A056-81D5362794F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32920" y="4993560"/>
                <a:ext cx="324000" cy="1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2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31D2-ED19-4174-9608-4CE48921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and Results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CD0612E-23AF-4949-9C5F-76E45B9AB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987545"/>
              </p:ext>
            </p:extLst>
          </p:nvPr>
        </p:nvGraphicFramePr>
        <p:xfrm>
          <a:off x="777240" y="2638424"/>
          <a:ext cx="10424160" cy="41814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74720">
                  <a:extLst>
                    <a:ext uri="{9D8B030D-6E8A-4147-A177-3AD203B41FA5}">
                      <a16:colId xmlns:a16="http://schemas.microsoft.com/office/drawing/2014/main" val="475362170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1514637765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715591176"/>
                    </a:ext>
                  </a:extLst>
                </a:gridCol>
              </a:tblGrid>
              <a:tr h="64797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272053"/>
                  </a:ext>
                </a:extLst>
              </a:tr>
              <a:tr h="1430386">
                <a:tc>
                  <a:txBody>
                    <a:bodyPr/>
                    <a:lstStyle/>
                    <a:p>
                      <a:r>
                        <a:rPr lang="en-US" dirty="0"/>
                        <a:t>If Duplicate RFID cards were scanned what happens?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card is not scanned unless they get in line again.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identical cards cannot be scanned in a row, but if a student got back in line it would produce a duplicate Student ID result.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44555"/>
                  </a:ext>
                </a:extLst>
              </a:tr>
              <a:tr h="647970">
                <a:tc>
                  <a:txBody>
                    <a:bodyPr/>
                    <a:lstStyle/>
                    <a:p>
                      <a:r>
                        <a:rPr lang="en-US" dirty="0"/>
                        <a:t>Will the Project run If not connected to a computer?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Arduino saves the last ran program so it should run without a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Arudino Uno can be plugged into a secondary power source and hitting reset will run the last saved program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445229"/>
                  </a:ext>
                </a:extLst>
              </a:tr>
              <a:tr h="647970">
                <a:tc>
                  <a:txBody>
                    <a:bodyPr/>
                    <a:lstStyle/>
                    <a:p>
                      <a:r>
                        <a:rPr lang="en-US" dirty="0"/>
                        <a:t>When a RFID card is scanned quickly does it pick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long as the tag touches the reader the information will </a:t>
                      </a:r>
                      <a:r>
                        <a:rPr lang="en-US" dirty="0" err="1"/>
                        <a:t>transefer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Since the RFID tag value is so small there is no problem wish a simple “tap” and go.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55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254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431</TotalTime>
  <Words>556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Tw Cen MT</vt:lpstr>
      <vt:lpstr>Univers</vt:lpstr>
      <vt:lpstr>Circuit</vt:lpstr>
      <vt:lpstr>Taylor Perry </vt:lpstr>
      <vt:lpstr>Statement of Purpose</vt:lpstr>
      <vt:lpstr>Research and Background</vt:lpstr>
      <vt:lpstr>Project languages, software, and Hardware</vt:lpstr>
      <vt:lpstr>Project Requirements </vt:lpstr>
      <vt:lpstr>Project implementation </vt:lpstr>
      <vt:lpstr>Implementation cont.</vt:lpstr>
      <vt:lpstr>Implementation cont. </vt:lpstr>
      <vt:lpstr>Test Plan and Results</vt:lpstr>
      <vt:lpstr>Challenges Overcome</vt:lpstr>
      <vt:lpstr>Future Enhancements 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Taylor Perry</dc:title>
  <dc:creator>Taylor Perry</dc:creator>
  <cp:lastModifiedBy>Taylor Perry</cp:lastModifiedBy>
  <cp:revision>3</cp:revision>
  <dcterms:created xsi:type="dcterms:W3CDTF">2020-11-12T13:12:06Z</dcterms:created>
  <dcterms:modified xsi:type="dcterms:W3CDTF">2020-11-17T01:33:44Z</dcterms:modified>
</cp:coreProperties>
</file>